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Comfortaa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omfortaa-bold.fntdata"/><Relationship Id="rId12" Type="http://schemas.openxmlformats.org/officeDocument/2006/relationships/font" Target="fonts/Comforta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677e5b5d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677e5b5d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7336b9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7336b9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97336b9e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97336b9e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97336b9e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97336b9e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80fdac4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80fdac4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8.jp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.jpg"/><Relationship Id="rId5" Type="http://schemas.openxmlformats.org/officeDocument/2006/relationships/image" Target="../media/image7.jpg"/><Relationship Id="rId6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hyperlink" Target="https://itsocial.fr/enjeux-it/enjeux-strategie/gouvernance/cadre-juridique-plateformes-numeriques/" TargetMode="External"/><Relationship Id="rId11" Type="http://schemas.openxmlformats.org/officeDocument/2006/relationships/hyperlink" Target="https://www.subdelirium.com/generateur-de-mentions-legales/" TargetMode="External"/><Relationship Id="rId10" Type="http://schemas.openxmlformats.org/officeDocument/2006/relationships/hyperlink" Target="https://www.village-justice.com/articles/que-changer-reglement-platform-business-pour-les-entreprises-utilisant-des,36006.html" TargetMode="External"/><Relationship Id="rId9" Type="http://schemas.openxmlformats.org/officeDocument/2006/relationships/hyperlink" Target="https://www.legifrance.gouv.fr/codes/id/LEGISCTA000033013020/#:~:text=Lorsque%20la%20plateforme%20d%C3%A9termine%20les,conditions%20pr%C3%A9vues%20au%20pr%C3%A9sent%20chapitre." TargetMode="External"/><Relationship Id="rId5" Type="http://schemas.openxmlformats.org/officeDocument/2006/relationships/hyperlink" Target="https://www.service-public.fr/professionnels-entreprises/vosdroits/F31228" TargetMode="External"/><Relationship Id="rId6" Type="http://schemas.openxmlformats.org/officeDocument/2006/relationships/hyperlink" Target="https://www.gouvernement.fr/action/pour-une-republique-numerique" TargetMode="External"/><Relationship Id="rId7" Type="http://schemas.openxmlformats.org/officeDocument/2006/relationships/hyperlink" Target="https://www.realease-capital.fr/blog/loi-el-khomri-guide-de-survie-numerique-pour-les-entreprises/" TargetMode="External"/><Relationship Id="rId8" Type="http://schemas.openxmlformats.org/officeDocument/2006/relationships/hyperlink" Target="https://www.legifrance.gouv.fr/codes/article_lc/LEGIARTI00003752619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-56700" y="-8100"/>
            <a:ext cx="9242100" cy="5200200"/>
          </a:xfrm>
          <a:prstGeom prst="rect">
            <a:avLst/>
          </a:prstGeom>
          <a:solidFill>
            <a:srgbClr val="FFFFFF">
              <a:alpha val="65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8" y="310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mfortaa"/>
                <a:ea typeface="Comfortaa"/>
                <a:cs typeface="Comfortaa"/>
                <a:sym typeface="Comfortaa"/>
              </a:rPr>
              <a:t>Le cadre légal d’un Projet Numérique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4350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Veille du 22/12/2021 - Benjamin Giez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-56700" y="-8100"/>
            <a:ext cx="9242100" cy="5200200"/>
          </a:xfrm>
          <a:prstGeom prst="rect">
            <a:avLst/>
          </a:prstGeom>
          <a:solidFill>
            <a:srgbClr val="FFFFFF">
              <a:alpha val="65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L’EXPLOSION DU NUMÉRIQUE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25" y="1165799"/>
            <a:ext cx="2980876" cy="198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7125" y="3082176"/>
            <a:ext cx="4340300" cy="21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8025" y="812299"/>
            <a:ext cx="3783101" cy="226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-56700" y="-8100"/>
            <a:ext cx="9242100" cy="5200200"/>
          </a:xfrm>
          <a:prstGeom prst="rect">
            <a:avLst/>
          </a:prstGeom>
          <a:solidFill>
            <a:srgbClr val="FFFFFF">
              <a:alpha val="65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LE DROIT DES PLATEFORMES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0" l="0" r="25384" t="0"/>
          <a:stretch/>
        </p:blipFill>
        <p:spPr>
          <a:xfrm>
            <a:off x="1950762" y="1082763"/>
            <a:ext cx="2608726" cy="19753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3134138" y="1839313"/>
            <a:ext cx="153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“Merci pour les impôts! “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9488" y="1082763"/>
            <a:ext cx="2633740" cy="197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6">
            <a:alphaModFix/>
          </a:blip>
          <a:srcRect b="0" l="45000" r="0" t="0"/>
          <a:stretch/>
        </p:blipFill>
        <p:spPr>
          <a:xfrm>
            <a:off x="3307050" y="3123125"/>
            <a:ext cx="25146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4948553" y="3388675"/>
            <a:ext cx="71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UwU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-49050" y="-28350"/>
            <a:ext cx="9242100" cy="5200200"/>
          </a:xfrm>
          <a:prstGeom prst="rect">
            <a:avLst/>
          </a:prstGeom>
          <a:solidFill>
            <a:srgbClr val="FFFFFF">
              <a:alpha val="65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3 </a:t>
            </a: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DÉCRETS</a:t>
            </a: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5448275" y="1128100"/>
            <a:ext cx="362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Responsabilité sociale des plateformes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192725" y="1128100"/>
            <a:ext cx="228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Obligation d’information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2903000" y="1128100"/>
            <a:ext cx="2123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Certification annuelle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725" y="1837538"/>
            <a:ext cx="2622175" cy="146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5">
            <a:alphaModFix/>
          </a:blip>
          <a:srcRect b="0" l="12658" r="10483" t="0"/>
          <a:stretch/>
        </p:blipFill>
        <p:spPr>
          <a:xfrm>
            <a:off x="2903000" y="1743700"/>
            <a:ext cx="2449574" cy="179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6707" y="1743707"/>
            <a:ext cx="4158850" cy="27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-49050" y="-28350"/>
            <a:ext cx="9242100" cy="5200200"/>
          </a:xfrm>
          <a:prstGeom prst="rect">
            <a:avLst/>
          </a:prstGeom>
          <a:solidFill>
            <a:srgbClr val="FFFFFF">
              <a:alpha val="65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mfortaa"/>
                <a:ea typeface="Comfortaa"/>
                <a:cs typeface="Comfortaa"/>
                <a:sym typeface="Comfortaa"/>
              </a:rPr>
              <a:t>‘PLATFORM TO BUSINESS’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8325" y="2075350"/>
            <a:ext cx="3427575" cy="193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/>
          <p:nvPr/>
        </p:nvSpPr>
        <p:spPr>
          <a:xfrm>
            <a:off x="-49050" y="-28350"/>
            <a:ext cx="9242100" cy="5200200"/>
          </a:xfrm>
          <a:prstGeom prst="rect">
            <a:avLst/>
          </a:prstGeom>
          <a:solidFill>
            <a:srgbClr val="000000">
              <a:alpha val="7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Liens utiles 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Source principale - itsocial.fr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Les mentions obligatoires - service-public.fr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6"/>
              </a:rPr>
              <a:t>Pour une République numérique - gouvernement.fr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7"/>
              </a:rPr>
              <a:t>Loi El Khomri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8"/>
              </a:rPr>
              <a:t>Article 242 bis - legifrance.gouv.fr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9"/>
              </a:rPr>
              <a:t>Responsabilité sociale des plateformes - legifrance.gouv.fr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10"/>
              </a:rPr>
              <a:t>Détails 'Platform to Business' - village-justice.com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11"/>
              </a:rPr>
              <a:t>Subdelirium - Générateur de 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